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49585AA-379C-6711-10AA-3CB9909B8F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264750A-9BD3-9735-FA5E-EBB04CF5A1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FDABFBD-03C2-7AED-20E5-DC0F64D70A3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5D86265-EC02-71AA-1AC9-6753F37051F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2534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21</cp:revision>
  <dcterms:created xsi:type="dcterms:W3CDTF">2022-05-03T18:33:00Z</dcterms:created>
  <dcterms:modified xsi:type="dcterms:W3CDTF">2023-10-23T15:41:15Z</dcterms:modified>
</cp:coreProperties>
</file>